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3755e99b1f048e5" /><Relationship Type="http://schemas.openxmlformats.org/officeDocument/2006/relationships/extended-properties" Target="/docProps/app.xml" Id="R1ce5f9b055f3403a" /><Relationship Type="http://schemas.openxmlformats.org/officeDocument/2006/relationships/officeDocument" Target="/ppt/presentation.xml" Id="R812734a7e22b485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1c8bb7a5e3a4939"/>
  </p:sldMasterIdLst>
  <p:notesMasterIdLst>
    <p:notesMasterId xmlns:r="http://schemas.openxmlformats.org/officeDocument/2006/relationships" r:id="R9903ca42e2bf4736"/>
  </p:notesMasterIdLst>
  <p:sldIdLst>
    <p:sldId xmlns:r="http://schemas.openxmlformats.org/officeDocument/2006/relationships" id="256" r:id="R06ac27128ae04f03"/>
    <p:sldId xmlns:r="http://schemas.openxmlformats.org/officeDocument/2006/relationships" id="257" r:id="R1969f77c6efc4b6d"/>
    <p:sldId xmlns:r="http://schemas.openxmlformats.org/officeDocument/2006/relationships" id="258" r:id="R84addef13c54407a"/>
    <p:sldId xmlns:r="http://schemas.openxmlformats.org/officeDocument/2006/relationships" id="259" r:id="R1ec78807a00247cb"/>
    <p:sldId xmlns:r="http://schemas.openxmlformats.org/officeDocument/2006/relationships" id="260" r:id="R0723ef5c339948d2"/>
    <p:sldId xmlns:r="http://schemas.openxmlformats.org/officeDocument/2006/relationships" id="261" r:id="Rf9382d156cea4572"/>
    <p:sldId xmlns:r="http://schemas.openxmlformats.org/officeDocument/2006/relationships" id="262" r:id="R83fd6793d62a43d6"/>
    <p:sldId xmlns:r="http://schemas.openxmlformats.org/officeDocument/2006/relationships" id="263" r:id="Rce7456348566481e"/>
    <p:sldId xmlns:r="http://schemas.openxmlformats.org/officeDocument/2006/relationships" id="264" r:id="Re33df526c67940aa"/>
    <p:sldId xmlns:r="http://schemas.openxmlformats.org/officeDocument/2006/relationships" id="265" r:id="Rbd269bf47fc7417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ba51b541d5f4b26" /><Relationship Type="http://schemas.openxmlformats.org/officeDocument/2006/relationships/slideMaster" Target="/ppt/slideMasters/slideMaster1.xml" Id="R11c8bb7a5e3a4939" /><Relationship Type="http://schemas.openxmlformats.org/officeDocument/2006/relationships/notesMaster" Target="/ppt/notesMasters/notesMaster1.xml" Id="R9903ca42e2bf4736" /><Relationship Type="http://schemas.openxmlformats.org/officeDocument/2006/relationships/presProps" Target="/ppt/presProps.xml" Id="R330a10634edf4701" /><Relationship Type="http://schemas.openxmlformats.org/officeDocument/2006/relationships/tableStyles" Target="/ppt/tableStyles.xml" Id="Rac9c8724a9c243f9" /><Relationship Type="http://schemas.openxmlformats.org/officeDocument/2006/relationships/slide" Target="/ppt/slides/slide1.xml" Id="R06ac27128ae04f03" /><Relationship Type="http://schemas.openxmlformats.org/officeDocument/2006/relationships/slide" Target="/ppt/slides/slide2.xml" Id="R1969f77c6efc4b6d" /><Relationship Type="http://schemas.openxmlformats.org/officeDocument/2006/relationships/slide" Target="/ppt/slides/slide3.xml" Id="R84addef13c54407a" /><Relationship Type="http://schemas.openxmlformats.org/officeDocument/2006/relationships/slide" Target="/ppt/slides/slide4.xml" Id="R1ec78807a00247cb" /><Relationship Type="http://schemas.openxmlformats.org/officeDocument/2006/relationships/slide" Target="/ppt/slides/slide5.xml" Id="R0723ef5c339948d2" /><Relationship Type="http://schemas.openxmlformats.org/officeDocument/2006/relationships/slide" Target="/ppt/slides/slide6.xml" Id="Rf9382d156cea4572" /><Relationship Type="http://schemas.openxmlformats.org/officeDocument/2006/relationships/slide" Target="/ppt/slides/slide7.xml" Id="R83fd6793d62a43d6" /><Relationship Type="http://schemas.openxmlformats.org/officeDocument/2006/relationships/slide" Target="/ppt/slides/slide8.xml" Id="Rce7456348566481e" /><Relationship Type="http://schemas.openxmlformats.org/officeDocument/2006/relationships/slide" Target="/ppt/slides/slide9.xml" Id="Re33df526c67940aa" /><Relationship Type="http://schemas.openxmlformats.org/officeDocument/2006/relationships/slide" Target="/ppt/slides/slide10.xml" Id="Rbd269bf47fc7417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a2d6270f48c4d9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bab7f4acd0244a7" /><Relationship Type="http://schemas.openxmlformats.org/officeDocument/2006/relationships/notesMaster" Target="/ppt/notesMasters/notesMaster1.xml" Id="R059d0e4dfd86473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b225d4963b85490a" /><Relationship Type="http://schemas.openxmlformats.org/officeDocument/2006/relationships/notesMaster" Target="/ppt/notesMasters/notesMaster1.xml" Id="Ra4ca91f79dae47a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5b92d8bc9aa46ae" /><Relationship Type="http://schemas.openxmlformats.org/officeDocument/2006/relationships/notesMaster" Target="/ppt/notesMasters/notesMaster1.xml" Id="R0a13b320bae049c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3953de35ab547b2" /><Relationship Type="http://schemas.openxmlformats.org/officeDocument/2006/relationships/notesMaster" Target="/ppt/notesMasters/notesMaster1.xml" Id="R2b826c5ae5354ce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dc6d56e50d44e4e" /><Relationship Type="http://schemas.openxmlformats.org/officeDocument/2006/relationships/notesMaster" Target="/ppt/notesMasters/notesMaster1.xml" Id="R703cd25d47a64f9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6d7eb1383fd4257" /><Relationship Type="http://schemas.openxmlformats.org/officeDocument/2006/relationships/notesMaster" Target="/ppt/notesMasters/notesMaster1.xml" Id="Rd4eba09d38284d4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51bc655ed1b4160" /><Relationship Type="http://schemas.openxmlformats.org/officeDocument/2006/relationships/notesMaster" Target="/ppt/notesMasters/notesMaster1.xml" Id="R18b8d58f851e4ef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e702856e36146a8" /><Relationship Type="http://schemas.openxmlformats.org/officeDocument/2006/relationships/notesMaster" Target="/ppt/notesMasters/notesMaster1.xml" Id="R9b789d29b19143c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1463315c2a54c3f" /><Relationship Type="http://schemas.openxmlformats.org/officeDocument/2006/relationships/notesMaster" Target="/ppt/notesMasters/notesMaster1.xml" Id="Raf6fac96e855432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ce4f4067b2742f2" /><Relationship Type="http://schemas.openxmlformats.org/officeDocument/2006/relationships/notesMaster" Target="/ppt/notesMasters/notesMaster1.xml" Id="R447b6d80f6b0494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{{SLIDE_01_SOURCES}}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{{SLIDE_10_SOURCES}}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{{SLIDE_02_SOURCES}}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{{SLIDE_03_SOURCES}}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{{SLIDE_04_SOURCES}}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{{SLIDE_05_SOURCES}}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{{SLIDE_06_SOURCES}}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{{SLIDE_07_SOURCES}}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{{SLIDE_08_SOURCES}}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{{SLIDE_09_SOURCES}}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09a069d05884dc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9efa574465d473d" /><Relationship Type="http://schemas.openxmlformats.org/officeDocument/2006/relationships/slideLayout" Target="/ppt/slideLayouts/slideLayout1.xml" Id="R3d5f4533e6824ad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d5f4533e6824ad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ba79aa804543bc" /><Relationship Type="http://schemas.openxmlformats.org/officeDocument/2006/relationships/notesSlide" Target="/ppt/notesSlides/notesSlide1.xml" Id="Rb750aa4054ef4e0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b8a65da7304b12" /><Relationship Type="http://schemas.openxmlformats.org/officeDocument/2006/relationships/notesSlide" Target="/ppt/notesSlides/notesSlide10.xml" Id="R10189413edf0475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71cf91d9ee4b65" /><Relationship Type="http://schemas.openxmlformats.org/officeDocument/2006/relationships/notesSlide" Target="/ppt/notesSlides/notesSlide2.xml" Id="R9a5f3d210e364e9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31bcd8a5cc467f" /><Relationship Type="http://schemas.openxmlformats.org/officeDocument/2006/relationships/notesSlide" Target="/ppt/notesSlides/notesSlide3.xml" Id="R7fdc278a6ff448a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6733ef6b2746d0" /><Relationship Type="http://schemas.openxmlformats.org/officeDocument/2006/relationships/notesSlide" Target="/ppt/notesSlides/notesSlide4.xml" Id="R54cf4b390a2d4ec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17627a28cc4b57" /><Relationship Type="http://schemas.openxmlformats.org/officeDocument/2006/relationships/notesSlide" Target="/ppt/notesSlides/notesSlide5.xml" Id="R07b7f8798e3e4f8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19f9e859894cfc" /><Relationship Type="http://schemas.openxmlformats.org/officeDocument/2006/relationships/notesSlide" Target="/ppt/notesSlides/notesSlide6.xml" Id="R734ae9a89fd9482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1073da730a4a26" /><Relationship Type="http://schemas.openxmlformats.org/officeDocument/2006/relationships/notesSlide" Target="/ppt/notesSlides/notesSlide7.xml" Id="Rfba0c09c7c5d465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3d6aab8ea04773" /><Relationship Type="http://schemas.openxmlformats.org/officeDocument/2006/relationships/notesSlide" Target="/ppt/notesSlides/notesSlide8.xml" Id="Rb5c942e5895f4bf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c40a2a8ba64d3e" /><Relationship Type="http://schemas.openxmlformats.org/officeDocument/2006/relationships/notesSlide" Target="/ppt/notesSlides/notesSlide9.xml" Id="Rc8f757583fc6409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" name="eyebrow">
            <a:extLst xmlns:a="http://schemas.openxmlformats.org/drawingml/2006/main">
              <a:ext uri="{FF2B5EF4-FFF2-40B4-BE49-F238E27FC236}">
                <a16:creationId xmlns:a16="http://schemas.microsoft.com/office/drawing/2014/main" id="{627BEDE0-A8FD-460F-A97D-049D3F372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95300"/>
            <a:ext cx="4953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444444"/>
                </a:solidFill>
              </a:defRPr>
            </a:pPr>
            <a:r>
              <a:rPr sz="1350" b="1">
                <a:solidFill>
                  <a:srgbClr val="444444"/>
                </a:solidFill>
              </a:rPr>
              <a:t>虚构教学案例 · 第 9 章交付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25870159-2601-4704-93E8-682819797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676400"/>
            <a:ext cx="9906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/>
          <a:lstStyle xmlns:a="http://schemas.openxmlformats.org/drawingml/2006/main"/>
          <a:p xmlns:a="http://schemas.openxmlformats.org/drawingml/2006/main">
            <a:pPr algn="l">
              <a:defRPr sz="5400" b="1">
                <a:solidFill>
                  <a:srgbClr val="111111"/>
                </a:solidFill>
              </a:defRPr>
            </a:pPr>
            <a:r>
              <a:rPr sz="5400" b="1">
                <a:solidFill>
                  <a:srgbClr val="111111"/>
                </a:solidFill>
              </a:rPr>
              <a:t>{{SLIDE_01_TITLE}}</a:t>
            </a:r>
          </a:p>
        </p:txBody>
      </p:sp>
      <p:sp>
        <p:nvSpPr>
          <p:cNvPr id="3" name="cover-body">
            <a:extLst xmlns:a="http://schemas.openxmlformats.org/drawingml/2006/main">
              <a:ext uri="{FF2B5EF4-FFF2-40B4-BE49-F238E27FC236}">
                <a16:creationId xmlns:a16="http://schemas.microsoft.com/office/drawing/2014/main" id="{8525426B-12A8-41D0-8CCA-6F2C12168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790950"/>
            <a:ext cx="7239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666666"/>
                </a:solidFill>
              </a:defRPr>
            </a:pPr>
            <a:r>
              <a:rPr sz="2250" b="0">
                <a:solidFill>
                  <a:srgbClr val="666666"/>
                </a:solidFill>
              </a:rPr>
              <a:t>{{SLIDE_01_BODY}}</a:t>
            </a:r>
          </a:p>
        </p:txBody>
      </p:sp>
      <p:sp>
        <p:nvSpPr>
          <p:cNvPr id="4" name="cover-rule">
            <a:extLst xmlns:a="http://schemas.openxmlformats.org/drawingml/2006/main">
              <a:ext uri="{FF2B5EF4-FFF2-40B4-BE49-F238E27FC236}">
                <a16:creationId xmlns:a16="http://schemas.microsoft.com/office/drawing/2014/main" id="{9264D911-5990-4D0A-A034-664FA3670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5410200"/>
            <a:ext cx="112776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444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2849889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itle-10">
            <a:extLst xmlns:a="http://schemas.openxmlformats.org/drawingml/2006/main">
              <a:ext uri="{FF2B5EF4-FFF2-40B4-BE49-F238E27FC236}">
                <a16:creationId xmlns:a16="http://schemas.microsoft.com/office/drawing/2014/main" id="{ABA8EEF0-C811-4BE7-9E87-74D411ED5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{{SLIDE_10_TITLE}}</a:t>
            </a:r>
          </a:p>
        </p:txBody>
      </p:sp>
      <p:sp>
        <p:nvSpPr>
          <p:cNvPr id="2" name="number-10">
            <a:extLst xmlns:a="http://schemas.openxmlformats.org/drawingml/2006/main">
              <a:ext uri="{FF2B5EF4-FFF2-40B4-BE49-F238E27FC236}">
                <a16:creationId xmlns:a16="http://schemas.microsoft.com/office/drawing/2014/main" id="{82C906FE-84BB-477D-ACBD-24FEFEE5F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10</a:t>
            </a:r>
          </a:p>
        </p:txBody>
      </p:sp>
      <p:sp>
        <p:nvSpPr>
          <p:cNvPr id="3" name="step-10-1">
            <a:extLst xmlns:a="http://schemas.openxmlformats.org/drawingml/2006/main">
              <a:ext uri="{FF2B5EF4-FFF2-40B4-BE49-F238E27FC236}">
                <a16:creationId xmlns:a16="http://schemas.microsoft.com/office/drawing/2014/main" id="{0DB31B96-D1D0-4B1A-9DE2-6F06F2A9E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tep-text-10-1">
            <a:extLst xmlns:a="http://schemas.openxmlformats.org/drawingml/2006/main">
              <a:ext uri="{FF2B5EF4-FFF2-40B4-BE49-F238E27FC236}">
                <a16:creationId xmlns:a16="http://schemas.microsoft.com/office/drawing/2014/main" id="{9664E4AF-CDCA-4088-960B-49E575134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01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索引</a:t>
            </a:r>
          </a:p>
        </p:txBody>
      </p:sp>
      <p:sp>
        <p:nvSpPr>
          <p:cNvPr id="5" name="step-10-2">
            <a:extLst xmlns:a="http://schemas.openxmlformats.org/drawingml/2006/main">
              <a:ext uri="{FF2B5EF4-FFF2-40B4-BE49-F238E27FC236}">
                <a16:creationId xmlns:a16="http://schemas.microsoft.com/office/drawing/2014/main" id="{FDBDBC65-0719-4E49-8D99-DBA0B058A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-text-10-2">
            <a:extLst xmlns:a="http://schemas.openxmlformats.org/drawingml/2006/main">
              <a:ext uri="{FF2B5EF4-FFF2-40B4-BE49-F238E27FC236}">
                <a16:creationId xmlns:a16="http://schemas.microsoft.com/office/drawing/2014/main" id="{CFF856FC-C4F8-4DD6-9F28-BA5B2E1C3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02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待确认清单</a:t>
            </a:r>
          </a:p>
        </p:txBody>
      </p:sp>
      <p:sp>
        <p:nvSpPr>
          <p:cNvPr id="7" name="step-10-3">
            <a:extLst xmlns:a="http://schemas.openxmlformats.org/drawingml/2006/main">
              <a:ext uri="{FF2B5EF4-FFF2-40B4-BE49-F238E27FC236}">
                <a16:creationId xmlns:a16="http://schemas.microsoft.com/office/drawing/2014/main" id="{605EE591-9F3A-4ECE-BAFF-57100CA36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step-text-10-3">
            <a:extLst xmlns:a="http://schemas.openxmlformats.org/drawingml/2006/main">
              <a:ext uri="{FF2B5EF4-FFF2-40B4-BE49-F238E27FC236}">
                <a16:creationId xmlns:a16="http://schemas.microsoft.com/office/drawing/2014/main" id="{2E9E9246-1793-4966-8E57-392BB7549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03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输入哈希</a:t>
            </a:r>
          </a:p>
        </p:txBody>
      </p:sp>
      <p:sp>
        <p:nvSpPr>
          <p:cNvPr id="9" name="body-10">
            <a:extLst xmlns:a="http://schemas.openxmlformats.org/drawingml/2006/main">
              <a:ext uri="{FF2B5EF4-FFF2-40B4-BE49-F238E27FC236}">
                <a16:creationId xmlns:a16="http://schemas.microsoft.com/office/drawing/2014/main" id="{26FD0063-6326-4FCE-85D7-DD7873EE8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495800"/>
            <a:ext cx="10668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6666"/>
                </a:solidFill>
              </a:defRPr>
            </a:pPr>
            <a:r>
              <a:rPr sz="1800" b="0">
                <a:solidFill>
                  <a:srgbClr val="666666"/>
                </a:solidFill>
              </a:rPr>
              <a:t>{{SLIDE_10_BODY}}</a:t>
            </a:r>
          </a:p>
        </p:txBody>
      </p:sp>
    </p:spTree>
    <p:extLst>
      <p:ext uri="{BB962C8B-B14F-4D97-AF65-F5344CB8AC3E}">
        <p14:creationId xmlns:p14="http://schemas.microsoft.com/office/powerpoint/2010/main" val="153004334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2">
            <a:extLst xmlns:a="http://schemas.openxmlformats.org/drawingml/2006/main">
              <a:ext uri="{FF2B5EF4-FFF2-40B4-BE49-F238E27FC236}">
                <a16:creationId xmlns:a16="http://schemas.microsoft.com/office/drawing/2014/main" id="{66924191-F925-492E-BE98-0B03AD9A8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{{SLIDE_02_TITLE}}</a:t>
            </a:r>
          </a:p>
        </p:txBody>
      </p:sp>
      <p:sp>
        <p:nvSpPr>
          <p:cNvPr id="2" name="number-2">
            <a:extLst xmlns:a="http://schemas.openxmlformats.org/drawingml/2006/main">
              <a:ext uri="{FF2B5EF4-FFF2-40B4-BE49-F238E27FC236}">
                <a16:creationId xmlns:a16="http://schemas.microsoft.com/office/drawing/2014/main" id="{B2B3ACD1-EFA7-4F11-9742-AC41E6819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02</a:t>
            </a:r>
          </a:p>
        </p:txBody>
      </p:sp>
      <p:sp>
        <p:nvSpPr>
          <p:cNvPr id="3" name="body-2">
            <a:extLst xmlns:a="http://schemas.openxmlformats.org/drawingml/2006/main">
              <a:ext uri="{FF2B5EF4-FFF2-40B4-BE49-F238E27FC236}">
                <a16:creationId xmlns:a16="http://schemas.microsoft.com/office/drawing/2014/main" id="{5741B64F-2D10-4A2B-8A36-F5871A4AB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885950"/>
            <a:ext cx="7239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11111"/>
                </a:solidFill>
              </a:defRPr>
            </a:pPr>
            <a:r>
              <a:rPr sz="2700" b="1">
                <a:solidFill>
                  <a:srgbClr val="111111"/>
                </a:solidFill>
              </a:rPr>
              <a:t>{{SLIDE_02_BODY}}</a:t>
            </a:r>
          </a:p>
        </p:txBody>
      </p:sp>
      <p:sp>
        <p:nvSpPr>
          <p:cNvPr id="4" name="evidence-2">
            <a:extLst xmlns:a="http://schemas.openxmlformats.org/drawingml/2006/main">
              <a:ext uri="{FF2B5EF4-FFF2-40B4-BE49-F238E27FC236}">
                <a16:creationId xmlns:a16="http://schemas.microsoft.com/office/drawing/2014/main" id="{DCFB56EC-245E-49EA-9858-DC6F28990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3048000" cy="30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evidence-label-2">
            <a:extLst xmlns:a="http://schemas.openxmlformats.org/drawingml/2006/main">
              <a:ext uri="{FF2B5EF4-FFF2-40B4-BE49-F238E27FC236}">
                <a16:creationId xmlns:a16="http://schemas.microsoft.com/office/drawing/2014/main" id="{CC314734-C9C2-48B9-9369-A2636B874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2400300"/>
            <a:ext cx="228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自动检查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+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人工反查</a:t>
            </a:r>
          </a:p>
        </p:txBody>
      </p:sp>
    </p:spTree>
    <p:extLst>
      <p:ext uri="{BB962C8B-B14F-4D97-AF65-F5344CB8AC3E}">
        <p14:creationId xmlns:p14="http://schemas.microsoft.com/office/powerpoint/2010/main" val="92429585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3">
            <a:extLst xmlns:a="http://schemas.openxmlformats.org/drawingml/2006/main">
              <a:ext uri="{FF2B5EF4-FFF2-40B4-BE49-F238E27FC236}">
                <a16:creationId xmlns:a16="http://schemas.microsoft.com/office/drawing/2014/main" id="{8103B2C5-E130-4278-8CCE-EDAD64309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{{SLIDE_03_TITLE}}</a:t>
            </a:r>
          </a:p>
        </p:txBody>
      </p:sp>
      <p:sp>
        <p:nvSpPr>
          <p:cNvPr id="2" name="number-3">
            <a:extLst xmlns:a="http://schemas.openxmlformats.org/drawingml/2006/main">
              <a:ext uri="{FF2B5EF4-FFF2-40B4-BE49-F238E27FC236}">
                <a16:creationId xmlns:a16="http://schemas.microsoft.com/office/drawing/2014/main" id="{7128859E-3001-455C-AA48-DA5C08E8C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03</a:t>
            </a:r>
          </a:p>
        </p:txBody>
      </p:sp>
      <p:sp>
        <p:nvSpPr>
          <p:cNvPr id="3" name="left-panel-3">
            <a:extLst xmlns:a="http://schemas.openxmlformats.org/drawingml/2006/main">
              <a:ext uri="{FF2B5EF4-FFF2-40B4-BE49-F238E27FC236}">
                <a16:creationId xmlns:a16="http://schemas.microsoft.com/office/drawing/2014/main" id="{87DC718D-88A8-41AD-B9C6-2B40D5F19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52600"/>
            <a:ext cx="5219700" cy="382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body-left-3">
            <a:extLst xmlns:a="http://schemas.openxmlformats.org/drawingml/2006/main">
              <a:ext uri="{FF2B5EF4-FFF2-40B4-BE49-F238E27FC236}">
                <a16:creationId xmlns:a16="http://schemas.microsoft.com/office/drawing/2014/main" id="{57B6C076-7405-4609-9A96-3F1F8675D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6101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{{SLIDE_03_BODY}}</a:t>
            </a:r>
          </a:p>
        </p:txBody>
      </p:sp>
      <p:sp>
        <p:nvSpPr>
          <p:cNvPr id="5" name="body-right-3">
            <a:extLst xmlns:a="http://schemas.openxmlformats.org/drawingml/2006/main">
              <a:ext uri="{FF2B5EF4-FFF2-40B4-BE49-F238E27FC236}">
                <a16:creationId xmlns:a16="http://schemas.microsoft.com/office/drawing/2014/main" id="{EF1D28B9-CC0D-459C-9963-8FE9B3135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953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444444"/>
                </a:solidFill>
              </a:defRPr>
            </a:pPr>
            <a:r>
              <a:rPr sz="2700" b="1">
                <a:solidFill>
                  <a:srgbClr val="444444"/>
                </a:solidFill>
              </a:rPr>
              <a:t>ID → 相对路径 → 原句</a:t>
            </a:r>
          </a:p>
        </p:txBody>
      </p:sp>
    </p:spTree>
    <p:extLst>
      <p:ext uri="{BB962C8B-B14F-4D97-AF65-F5344CB8AC3E}">
        <p14:creationId xmlns:p14="http://schemas.microsoft.com/office/powerpoint/2010/main" val="114123047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itle-4">
            <a:extLst xmlns:a="http://schemas.openxmlformats.org/drawingml/2006/main">
              <a:ext uri="{FF2B5EF4-FFF2-40B4-BE49-F238E27FC236}">
                <a16:creationId xmlns:a16="http://schemas.microsoft.com/office/drawing/2014/main" id="{C6F02BF3-90C0-4691-9DB9-EFBC2304F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{{SLIDE_04_TITLE}}</a:t>
            </a:r>
          </a:p>
        </p:txBody>
      </p:sp>
      <p:sp>
        <p:nvSpPr>
          <p:cNvPr id="2" name="number-4">
            <a:extLst xmlns:a="http://schemas.openxmlformats.org/drawingml/2006/main">
              <a:ext uri="{FF2B5EF4-FFF2-40B4-BE49-F238E27FC236}">
                <a16:creationId xmlns:a16="http://schemas.microsoft.com/office/drawing/2014/main" id="{26E90657-DC5E-4962-921B-15132DF9B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04</a:t>
            </a:r>
          </a:p>
        </p:txBody>
      </p:sp>
      <p:sp>
        <p:nvSpPr>
          <p:cNvPr id="3" name="step-4-1">
            <a:extLst xmlns:a="http://schemas.openxmlformats.org/drawingml/2006/main">
              <a:ext uri="{FF2B5EF4-FFF2-40B4-BE49-F238E27FC236}">
                <a16:creationId xmlns:a16="http://schemas.microsoft.com/office/drawing/2014/main" id="{FD8E010B-858C-45E3-AFF8-85AC1EAC5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tep-text-4-1">
            <a:extLst xmlns:a="http://schemas.openxmlformats.org/drawingml/2006/main">
              <a:ext uri="{FF2B5EF4-FFF2-40B4-BE49-F238E27FC236}">
                <a16:creationId xmlns:a16="http://schemas.microsoft.com/office/drawing/2014/main" id="{73B9919F-1C97-4B23-8D45-D6D557265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01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找到材料 ID</a:t>
            </a:r>
          </a:p>
        </p:txBody>
      </p:sp>
      <p:sp>
        <p:nvSpPr>
          <p:cNvPr id="5" name="step-4-2">
            <a:extLst xmlns:a="http://schemas.openxmlformats.org/drawingml/2006/main">
              <a:ext uri="{FF2B5EF4-FFF2-40B4-BE49-F238E27FC236}">
                <a16:creationId xmlns:a16="http://schemas.microsoft.com/office/drawing/2014/main" id="{76DC5B65-C610-442F-8535-23E517D91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-text-4-2">
            <a:extLst xmlns:a="http://schemas.openxmlformats.org/drawingml/2006/main">
              <a:ext uri="{FF2B5EF4-FFF2-40B4-BE49-F238E27FC236}">
                <a16:creationId xmlns:a16="http://schemas.microsoft.com/office/drawing/2014/main" id="{C9AE81A5-8B07-44DC-BC1B-57DE10510B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02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打开相对路径</a:t>
            </a:r>
          </a:p>
        </p:txBody>
      </p:sp>
      <p:sp>
        <p:nvSpPr>
          <p:cNvPr id="7" name="step-4-3">
            <a:extLst xmlns:a="http://schemas.openxmlformats.org/drawingml/2006/main">
              <a:ext uri="{FF2B5EF4-FFF2-40B4-BE49-F238E27FC236}">
                <a16:creationId xmlns:a16="http://schemas.microsoft.com/office/drawing/2014/main" id="{39B2C4F6-35A2-4DE9-A395-584873304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133600"/>
            <a:ext cx="35433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step-text-4-3">
            <a:extLst xmlns:a="http://schemas.openxmlformats.org/drawingml/2006/main">
              <a:ext uri="{FF2B5EF4-FFF2-40B4-BE49-F238E27FC236}">
                <a16:creationId xmlns:a16="http://schemas.microsoft.com/office/drawing/2014/main" id="{08B0D50B-C814-4D70-B2B5-6C6B9412D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2400300"/>
            <a:ext cx="31623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03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核对正文</a:t>
            </a:r>
          </a:p>
        </p:txBody>
      </p:sp>
      <p:sp>
        <p:nvSpPr>
          <p:cNvPr id="9" name="body-4">
            <a:extLst xmlns:a="http://schemas.openxmlformats.org/drawingml/2006/main">
              <a:ext uri="{FF2B5EF4-FFF2-40B4-BE49-F238E27FC236}">
                <a16:creationId xmlns:a16="http://schemas.microsoft.com/office/drawing/2014/main" id="{3ED965F9-C12C-4638-A420-6390AFEF3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495800"/>
            <a:ext cx="10668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6666"/>
                </a:solidFill>
              </a:defRPr>
            </a:pPr>
            <a:r>
              <a:rPr sz="1800" b="0">
                <a:solidFill>
                  <a:srgbClr val="666666"/>
                </a:solidFill>
              </a:rPr>
              <a:t>{{SLIDE_04_BODY}}</a:t>
            </a:r>
          </a:p>
        </p:txBody>
      </p:sp>
    </p:spTree>
    <p:extLst>
      <p:ext uri="{BB962C8B-B14F-4D97-AF65-F5344CB8AC3E}">
        <p14:creationId xmlns:p14="http://schemas.microsoft.com/office/powerpoint/2010/main" val="116407537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5">
            <a:extLst xmlns:a="http://schemas.openxmlformats.org/drawingml/2006/main">
              <a:ext uri="{FF2B5EF4-FFF2-40B4-BE49-F238E27FC236}">
                <a16:creationId xmlns:a16="http://schemas.microsoft.com/office/drawing/2014/main" id="{210DB6CB-7C31-43C4-ACDC-9FA5CEC19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{{SLIDE_05_TITLE}}</a:t>
            </a:r>
          </a:p>
        </p:txBody>
      </p:sp>
      <p:sp>
        <p:nvSpPr>
          <p:cNvPr id="2" name="number-5">
            <a:extLst xmlns:a="http://schemas.openxmlformats.org/drawingml/2006/main">
              <a:ext uri="{FF2B5EF4-FFF2-40B4-BE49-F238E27FC236}">
                <a16:creationId xmlns:a16="http://schemas.microsoft.com/office/drawing/2014/main" id="{D371192B-BFA8-4DC5-BAD5-22B752C5A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05</a:t>
            </a:r>
          </a:p>
        </p:txBody>
      </p:sp>
      <p:sp>
        <p:nvSpPr>
          <p:cNvPr id="3" name="left-panel-5">
            <a:extLst xmlns:a="http://schemas.openxmlformats.org/drawingml/2006/main">
              <a:ext uri="{FF2B5EF4-FFF2-40B4-BE49-F238E27FC236}">
                <a16:creationId xmlns:a16="http://schemas.microsoft.com/office/drawing/2014/main" id="{790F5EF8-C002-43A1-BCF6-C9BFA4912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52600"/>
            <a:ext cx="5219700" cy="382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body-left-5">
            <a:extLst xmlns:a="http://schemas.openxmlformats.org/drawingml/2006/main">
              <a:ext uri="{FF2B5EF4-FFF2-40B4-BE49-F238E27FC236}">
                <a16:creationId xmlns:a16="http://schemas.microsoft.com/office/drawing/2014/main" id="{32C37FB5-4182-4A48-9699-DC59E3131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6101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{{SLIDE_05_BODY}}</a:t>
            </a:r>
          </a:p>
        </p:txBody>
      </p:sp>
      <p:sp>
        <p:nvSpPr>
          <p:cNvPr id="5" name="body-right-5">
            <a:extLst xmlns:a="http://schemas.openxmlformats.org/drawingml/2006/main">
              <a:ext uri="{FF2B5EF4-FFF2-40B4-BE49-F238E27FC236}">
                <a16:creationId xmlns:a16="http://schemas.microsoft.com/office/drawing/2014/main" id="{794170B9-E1C0-43CB-86EC-CA8BF4937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953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444444"/>
                </a:solidFill>
              </a:defRPr>
            </a:pPr>
            <a:r>
              <a:rPr sz="2700" b="1">
                <a:solidFill>
                  <a:srgbClr val="444444"/>
                </a:solidFill>
              </a:rPr>
              <a:t>已确认 / 已归档 / 待确认</a:t>
            </a:r>
          </a:p>
        </p:txBody>
      </p:sp>
    </p:spTree>
    <p:extLst>
      <p:ext uri="{BB962C8B-B14F-4D97-AF65-F5344CB8AC3E}">
        <p14:creationId xmlns:p14="http://schemas.microsoft.com/office/powerpoint/2010/main" val="167412013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6">
            <a:extLst xmlns:a="http://schemas.openxmlformats.org/drawingml/2006/main">
              <a:ext uri="{FF2B5EF4-FFF2-40B4-BE49-F238E27FC236}">
                <a16:creationId xmlns:a16="http://schemas.microsoft.com/office/drawing/2014/main" id="{3D21BEEF-9964-4241-B602-6484F68ED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{{SLIDE_06_TITLE}}</a:t>
            </a:r>
          </a:p>
        </p:txBody>
      </p:sp>
      <p:sp>
        <p:nvSpPr>
          <p:cNvPr id="2" name="number-6">
            <a:extLst xmlns:a="http://schemas.openxmlformats.org/drawingml/2006/main">
              <a:ext uri="{FF2B5EF4-FFF2-40B4-BE49-F238E27FC236}">
                <a16:creationId xmlns:a16="http://schemas.microsoft.com/office/drawing/2014/main" id="{54EC74B3-87FF-426E-BACB-EC99EB9B5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06</a:t>
            </a:r>
          </a:p>
        </p:txBody>
      </p:sp>
      <p:sp>
        <p:nvSpPr>
          <p:cNvPr id="3" name="body-6">
            <a:extLst xmlns:a="http://schemas.openxmlformats.org/drawingml/2006/main">
              <a:ext uri="{FF2B5EF4-FFF2-40B4-BE49-F238E27FC236}">
                <a16:creationId xmlns:a16="http://schemas.microsoft.com/office/drawing/2014/main" id="{3A203917-C97C-4B90-9E97-CF367FF9F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885950"/>
            <a:ext cx="7239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11111"/>
                </a:solidFill>
              </a:defRPr>
            </a:pPr>
            <a:r>
              <a:rPr sz="2700" b="1">
                <a:solidFill>
                  <a:srgbClr val="111111"/>
                </a:solidFill>
              </a:rPr>
              <a:t>{{SLIDE_06_BODY}}</a:t>
            </a:r>
          </a:p>
        </p:txBody>
      </p:sp>
      <p:sp>
        <p:nvSpPr>
          <p:cNvPr id="4" name="evidence-6">
            <a:extLst xmlns:a="http://schemas.openxmlformats.org/drawingml/2006/main">
              <a:ext uri="{FF2B5EF4-FFF2-40B4-BE49-F238E27FC236}">
                <a16:creationId xmlns:a16="http://schemas.microsoft.com/office/drawing/2014/main" id="{728D19F3-0FE8-485C-8EA3-42E47027A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3048000" cy="30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evidence-label-6">
            <a:extLst xmlns:a="http://schemas.openxmlformats.org/drawingml/2006/main">
              <a:ext uri="{FF2B5EF4-FFF2-40B4-BE49-F238E27FC236}">
                <a16:creationId xmlns:a16="http://schemas.microsoft.com/office/drawing/2014/main" id="{50235431-D946-49E8-91E5-457F23E71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2400300"/>
            <a:ext cx="228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文件名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≠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版本事实</a:t>
            </a:r>
          </a:p>
        </p:txBody>
      </p:sp>
    </p:spTree>
    <p:extLst>
      <p:ext uri="{BB962C8B-B14F-4D97-AF65-F5344CB8AC3E}">
        <p14:creationId xmlns:p14="http://schemas.microsoft.com/office/powerpoint/2010/main" val="135977828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7">
            <a:extLst xmlns:a="http://schemas.openxmlformats.org/drawingml/2006/main">
              <a:ext uri="{FF2B5EF4-FFF2-40B4-BE49-F238E27FC236}">
                <a16:creationId xmlns:a16="http://schemas.microsoft.com/office/drawing/2014/main" id="{76A95504-9751-4187-9165-414F6A2D7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{{SLIDE_07_TITLE}}</a:t>
            </a:r>
          </a:p>
        </p:txBody>
      </p:sp>
      <p:sp>
        <p:nvSpPr>
          <p:cNvPr id="2" name="number-7">
            <a:extLst xmlns:a="http://schemas.openxmlformats.org/drawingml/2006/main">
              <a:ext uri="{FF2B5EF4-FFF2-40B4-BE49-F238E27FC236}">
                <a16:creationId xmlns:a16="http://schemas.microsoft.com/office/drawing/2014/main" id="{E9513DCF-33BC-473B-84BD-CD5690DAC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07</a:t>
            </a:r>
          </a:p>
        </p:txBody>
      </p:sp>
      <p:sp>
        <p:nvSpPr>
          <p:cNvPr id="3" name="left-panel-7">
            <a:extLst xmlns:a="http://schemas.openxmlformats.org/drawingml/2006/main">
              <a:ext uri="{FF2B5EF4-FFF2-40B4-BE49-F238E27FC236}">
                <a16:creationId xmlns:a16="http://schemas.microsoft.com/office/drawing/2014/main" id="{1926625E-481B-451A-90DF-260520A79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52600"/>
            <a:ext cx="5219700" cy="382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body-left-7">
            <a:extLst xmlns:a="http://schemas.openxmlformats.org/drawingml/2006/main">
              <a:ext uri="{FF2B5EF4-FFF2-40B4-BE49-F238E27FC236}">
                <a16:creationId xmlns:a16="http://schemas.microsoft.com/office/drawing/2014/main" id="{5D0A86B7-8584-42FD-BBA9-051078F59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6101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</a:defRPr>
            </a:pPr>
            <a:r>
              <a:rPr sz="2100" b="1">
                <a:solidFill>
                  <a:srgbClr val="111111"/>
                </a:solidFill>
              </a:rPr>
              <a:t>{{SLIDE_07_BODY}}</a:t>
            </a:r>
          </a:p>
        </p:txBody>
      </p:sp>
      <p:sp>
        <p:nvSpPr>
          <p:cNvPr id="5" name="body-right-7">
            <a:extLst xmlns:a="http://schemas.openxmlformats.org/drawingml/2006/main">
              <a:ext uri="{FF2B5EF4-FFF2-40B4-BE49-F238E27FC236}">
                <a16:creationId xmlns:a16="http://schemas.microsoft.com/office/drawing/2014/main" id="{9BE4766F-0488-4A3F-9E49-C4E9421E8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953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444444"/>
                </a:solidFill>
              </a:defRPr>
            </a:pPr>
            <a:r>
              <a:rPr sz="2700" b="1">
                <a:solidFill>
                  <a:srgbClr val="444444"/>
                </a:solidFill>
              </a:rPr>
              <a:t>保留问题，比补写答案更可靠</a:t>
            </a:r>
          </a:p>
        </p:txBody>
      </p:sp>
    </p:spTree>
    <p:extLst>
      <p:ext uri="{BB962C8B-B14F-4D97-AF65-F5344CB8AC3E}">
        <p14:creationId xmlns:p14="http://schemas.microsoft.com/office/powerpoint/2010/main" val="141725281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title-8">
            <a:extLst xmlns:a="http://schemas.openxmlformats.org/drawingml/2006/main">
              <a:ext uri="{FF2B5EF4-FFF2-40B4-BE49-F238E27FC236}">
                <a16:creationId xmlns:a16="http://schemas.microsoft.com/office/drawing/2014/main" id="{29116093-7E12-4DBD-AA12-6A682FC7F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{{SLIDE_08_TITLE}}</a:t>
            </a:r>
          </a:p>
        </p:txBody>
      </p:sp>
      <p:sp>
        <p:nvSpPr>
          <p:cNvPr id="2" name="number-8">
            <a:extLst xmlns:a="http://schemas.openxmlformats.org/drawingml/2006/main">
              <a:ext uri="{FF2B5EF4-FFF2-40B4-BE49-F238E27FC236}">
                <a16:creationId xmlns:a16="http://schemas.microsoft.com/office/drawing/2014/main" id="{B6F60EA7-5AD7-4CF7-87C3-BF64CE5A1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08</a:t>
            </a:r>
          </a:p>
        </p:txBody>
      </p:sp>
      <p:sp>
        <p:nvSpPr>
          <p:cNvPr id="3" name="step-8-1">
            <a:extLst xmlns:a="http://schemas.openxmlformats.org/drawingml/2006/main">
              <a:ext uri="{FF2B5EF4-FFF2-40B4-BE49-F238E27FC236}">
                <a16:creationId xmlns:a16="http://schemas.microsoft.com/office/drawing/2014/main" id="{8E4769F7-B2BA-42C8-B88C-352C77706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33600"/>
            <a:ext cx="20574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tep-text-8-1">
            <a:extLst xmlns:a="http://schemas.openxmlformats.org/drawingml/2006/main">
              <a:ext uri="{FF2B5EF4-FFF2-40B4-BE49-F238E27FC236}">
                <a16:creationId xmlns:a16="http://schemas.microsoft.com/office/drawing/2014/main" id="{72098540-BE3F-4923-9C57-D2F03ADCF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1676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01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增加</a:t>
            </a:r>
          </a:p>
        </p:txBody>
      </p:sp>
      <p:sp>
        <p:nvSpPr>
          <p:cNvPr id="5" name="step-8-2">
            <a:extLst xmlns:a="http://schemas.openxmlformats.org/drawingml/2006/main">
              <a:ext uri="{FF2B5EF4-FFF2-40B4-BE49-F238E27FC236}">
                <a16:creationId xmlns:a16="http://schemas.microsoft.com/office/drawing/2014/main" id="{54B61EF9-4066-4919-97B1-01B940589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86050" y="2133600"/>
            <a:ext cx="20574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-text-8-2">
            <a:extLst xmlns:a="http://schemas.openxmlformats.org/drawingml/2006/main">
              <a:ext uri="{FF2B5EF4-FFF2-40B4-BE49-F238E27FC236}">
                <a16:creationId xmlns:a16="http://schemas.microsoft.com/office/drawing/2014/main" id="{7FEE7EE5-D26F-4E6C-9532-46FDBBA56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2400300"/>
            <a:ext cx="1676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02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修改</a:t>
            </a:r>
          </a:p>
        </p:txBody>
      </p:sp>
      <p:sp>
        <p:nvSpPr>
          <p:cNvPr id="7" name="step-8-3">
            <a:extLst xmlns:a="http://schemas.openxmlformats.org/drawingml/2006/main">
              <a:ext uri="{FF2B5EF4-FFF2-40B4-BE49-F238E27FC236}">
                <a16:creationId xmlns:a16="http://schemas.microsoft.com/office/drawing/2014/main" id="{337B6068-3A2E-4949-8181-F7988960E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2133600"/>
            <a:ext cx="20574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step-text-8-3">
            <a:extLst xmlns:a="http://schemas.openxmlformats.org/drawingml/2006/main">
              <a:ext uri="{FF2B5EF4-FFF2-40B4-BE49-F238E27FC236}">
                <a16:creationId xmlns:a16="http://schemas.microsoft.com/office/drawing/2014/main" id="{FE289371-06EC-4CA5-B398-20E5A4AFA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2400300"/>
            <a:ext cx="1676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03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保留</a:t>
            </a:r>
          </a:p>
        </p:txBody>
      </p:sp>
      <p:sp>
        <p:nvSpPr>
          <p:cNvPr id="9" name="step-8-4">
            <a:extLst xmlns:a="http://schemas.openxmlformats.org/drawingml/2006/main">
              <a:ext uri="{FF2B5EF4-FFF2-40B4-BE49-F238E27FC236}">
                <a16:creationId xmlns:a16="http://schemas.microsoft.com/office/drawing/2014/main" id="{074DE404-7B9C-477D-9731-86B8FF0B0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133600"/>
            <a:ext cx="20574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ep-text-8-4">
            <a:extLst xmlns:a="http://schemas.openxmlformats.org/drawingml/2006/main">
              <a:ext uri="{FF2B5EF4-FFF2-40B4-BE49-F238E27FC236}">
                <a16:creationId xmlns:a16="http://schemas.microsoft.com/office/drawing/2014/main" id="{749FD04F-72BD-48AE-825B-5A9A36CF6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400300"/>
            <a:ext cx="1676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04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待确认</a:t>
            </a:r>
          </a:p>
        </p:txBody>
      </p:sp>
      <p:sp>
        <p:nvSpPr>
          <p:cNvPr id="11" name="step-8-5">
            <a:extLst xmlns:a="http://schemas.openxmlformats.org/drawingml/2006/main">
              <a:ext uri="{FF2B5EF4-FFF2-40B4-BE49-F238E27FC236}">
                <a16:creationId xmlns:a16="http://schemas.microsoft.com/office/drawing/2014/main" id="{9C14076D-4BAA-4C2A-B3DC-F2F1AA885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72600" y="2133600"/>
            <a:ext cx="20574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-text-8-5">
            <a:extLst xmlns:a="http://schemas.openxmlformats.org/drawingml/2006/main">
              <a:ext uri="{FF2B5EF4-FFF2-40B4-BE49-F238E27FC236}">
                <a16:creationId xmlns:a16="http://schemas.microsoft.com/office/drawing/2014/main" id="{4780455E-BE7A-4906-ADDE-D9F0776C7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63100" y="2400300"/>
            <a:ext cx="1676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05</a:t>
            </a:r>
          </a:p>
          <a:p xmlns:a="http://schemas.openxmlformats.org/drawingml/2006/main">
            <a:pPr algn="l">
              <a:defRPr sz="1950" b="1">
                <a:solidFill>
                  <a:srgbClr val="111111"/>
                </a:solidFill>
              </a:defRPr>
            </a:pPr>
            <a:r>
              <a:rPr sz="1950" b="1">
                <a:solidFill>
                  <a:srgbClr val="111111"/>
                </a:solidFill>
              </a:rPr>
              <a:t>下一次起点</a:t>
            </a:r>
          </a:p>
        </p:txBody>
      </p:sp>
      <p:sp>
        <p:nvSpPr>
          <p:cNvPr id="13" name="body-8">
            <a:extLst xmlns:a="http://schemas.openxmlformats.org/drawingml/2006/main">
              <a:ext uri="{FF2B5EF4-FFF2-40B4-BE49-F238E27FC236}">
                <a16:creationId xmlns:a16="http://schemas.microsoft.com/office/drawing/2014/main" id="{B52DA22C-1686-4D09-90AB-F2744DF0E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495800"/>
            <a:ext cx="10668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66666"/>
                </a:solidFill>
              </a:defRPr>
            </a:pPr>
            <a:r>
              <a:rPr sz="1800" b="0">
                <a:solidFill>
                  <a:srgbClr val="666666"/>
                </a:solidFill>
              </a:rPr>
              <a:t>{{SLIDE_08_BODY}}</a:t>
            </a:r>
          </a:p>
        </p:txBody>
      </p:sp>
    </p:spTree>
    <p:extLst>
      <p:ext uri="{BB962C8B-B14F-4D97-AF65-F5344CB8AC3E}">
        <p14:creationId xmlns:p14="http://schemas.microsoft.com/office/powerpoint/2010/main" val="118533594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9">
            <a:extLst xmlns:a="http://schemas.openxmlformats.org/drawingml/2006/main">
              <a:ext uri="{FF2B5EF4-FFF2-40B4-BE49-F238E27FC236}">
                <a16:creationId xmlns:a16="http://schemas.microsoft.com/office/drawing/2014/main" id="{568AD21A-8FCF-4C2E-94C3-EF29D9731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1066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11111"/>
                </a:solidFill>
              </a:defRPr>
            </a:pPr>
            <a:r>
              <a:rPr sz="3150" b="1">
                <a:solidFill>
                  <a:srgbClr val="111111"/>
                </a:solidFill>
              </a:rPr>
              <a:t>{{SLIDE_09_TITLE}}</a:t>
            </a:r>
          </a:p>
        </p:txBody>
      </p:sp>
      <p:sp>
        <p:nvSpPr>
          <p:cNvPr id="2" name="number-9">
            <a:extLst xmlns:a="http://schemas.openxmlformats.org/drawingml/2006/main">
              <a:ext uri="{FF2B5EF4-FFF2-40B4-BE49-F238E27FC236}">
                <a16:creationId xmlns:a16="http://schemas.microsoft.com/office/drawing/2014/main" id="{74727A82-9A05-47EA-8390-4D70C73FC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400050"/>
            <a:ext cx="590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666666"/>
                </a:solidFill>
              </a:defRPr>
            </a:pPr>
            <a:r>
              <a:rPr sz="1350" b="0">
                <a:solidFill>
                  <a:srgbClr val="666666"/>
                </a:solidFill>
              </a:rPr>
              <a:t>09</a:t>
            </a:r>
          </a:p>
        </p:txBody>
      </p:sp>
      <p:sp>
        <p:nvSpPr>
          <p:cNvPr id="3" name="body-9">
            <a:extLst xmlns:a="http://schemas.openxmlformats.org/drawingml/2006/main">
              <a:ext uri="{FF2B5EF4-FFF2-40B4-BE49-F238E27FC236}">
                <a16:creationId xmlns:a16="http://schemas.microsoft.com/office/drawing/2014/main" id="{65913282-BD2F-4A29-8CDC-C3C65347B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885950"/>
            <a:ext cx="7239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11111"/>
                </a:solidFill>
              </a:defRPr>
            </a:pPr>
            <a:r>
              <a:rPr sz="2700" b="1">
                <a:solidFill>
                  <a:srgbClr val="111111"/>
                </a:solidFill>
              </a:rPr>
              <a:t>{{SLIDE_09_BODY}}</a:t>
            </a:r>
          </a:p>
        </p:txBody>
      </p:sp>
      <p:sp>
        <p:nvSpPr>
          <p:cNvPr id="4" name="evidence-9">
            <a:extLst xmlns:a="http://schemas.openxmlformats.org/drawingml/2006/main">
              <a:ext uri="{FF2B5EF4-FFF2-40B4-BE49-F238E27FC236}">
                <a16:creationId xmlns:a16="http://schemas.microsoft.com/office/drawing/2014/main" id="{F11B967A-172D-4B0E-B2B0-8D39B86B8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3048000" cy="30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3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evidence-label-9">
            <a:extLst xmlns:a="http://schemas.openxmlformats.org/drawingml/2006/main">
              <a:ext uri="{FF2B5EF4-FFF2-40B4-BE49-F238E27FC236}">
                <a16:creationId xmlns:a16="http://schemas.microsoft.com/office/drawing/2014/main" id="{3F383031-FE39-42CB-A60E-A5B90F733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2400300"/>
            <a:ext cx="228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自动检查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+</a:t>
            </a:r>
          </a:p>
          <a:p xmlns:a="http://schemas.openxmlformats.org/drawingml/2006/main">
            <a:pPr algn="ctr">
              <a:defRPr sz="2400" b="1">
                <a:solidFill>
                  <a:srgbClr val="111111"/>
                </a:solidFill>
              </a:defRPr>
            </a:pPr>
            <a:r>
              <a:rPr sz="2400" b="1">
                <a:solidFill>
                  <a:srgbClr val="111111"/>
                </a:solidFill>
              </a:rPr>
              <a:t>人工反查</a:t>
            </a:r>
          </a:p>
        </p:txBody>
      </p:sp>
    </p:spTree>
    <p:extLst>
      <p:ext uri="{BB962C8B-B14F-4D97-AF65-F5344CB8AC3E}">
        <p14:creationId xmlns:p14="http://schemas.microsoft.com/office/powerpoint/2010/main" val="200033146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2026-08-26T11:35:42.1420000Z</dcterms:created>
  <dcterms:modified xsi:type="dcterms:W3CDTF">2026-08-26T11:35:42.1420000Z</dcterms:modified>
</coreProperties>
</file>